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83" r:id="rId4"/>
    <p:sldId id="282" r:id="rId5"/>
    <p:sldId id="274" r:id="rId6"/>
    <p:sldId id="278" r:id="rId7"/>
    <p:sldId id="276" r:id="rId8"/>
    <p:sldId id="281" r:id="rId9"/>
    <p:sldId id="280" r:id="rId10"/>
  </p:sldIdLst>
  <p:sldSz cx="9144000" cy="6858000" type="screen4x3"/>
  <p:notesSz cx="9199563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1763" y="0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F8466E-5DD2-448F-A7F9-17AAF1F4B2F0}" type="datetimeFigureOut">
              <a:rPr lang="en-US"/>
              <a:pPr/>
              <a:t>11/25/2014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1763" y="6513513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EA90713-AB46-4FC3-92A9-99227EBF1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0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152A-59D0-466A-A4F1-A15DB7714EE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5D93-81CD-49F3-AC1F-20588133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BDE0-E0F7-404E-8786-788EBE198C5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0510-C297-428D-B058-9F8B70F0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6043-91C1-402C-A4E5-D6FA3E447D8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6AA3-24A4-4006-B9F3-DC35E91AA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8E90-72CA-4CB6-BDCE-29001F9FD20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CAC7-B1E7-4E87-8C89-E0B51975F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D38F-1AAF-4E7B-A58C-813CC258995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C0C6-31C7-41CC-BA4E-E48E7E16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171B-2A57-4C8D-8949-B68460065E5A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2E05-6F7D-4654-951D-B032F34B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3A53-28CB-4F83-AD4C-4D7F152864C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5169-5764-4D41-A7F3-0FFCCB07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25C8-C594-4118-8E4C-32CC11B20D6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C78E-16DA-4E06-8439-3916489FF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7DFE-B6EF-498B-B5A3-2B103EDA10D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2E21-8ADB-468A-829C-07A84F6E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400A-BCE7-42E2-97C8-B50AAE8B0BB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A2D0-9A87-4E0A-9096-D1EBA68C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74CB-E548-4E2D-BDEF-2A162469CAB9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FC56-034C-45A8-A72D-E01310887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03D01-AFBF-44FD-B207-DCDBAA3C64D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AA4840-2E80-499D-A6AD-11D354C7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575" y="323850"/>
            <a:ext cx="836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 Black"/>
                <a:cs typeface="Arial Black"/>
              </a:rPr>
              <a:t>STUDY ISLAND MCAS REVIEW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j-lt"/>
                <a:cs typeface="Palatino"/>
              </a:rPr>
              <a:t>TECHNOLOGY &amp; ENGINEERING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200525" y="2017713"/>
            <a:ext cx="4997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3200" u="sng">
                <a:latin typeface="Palatino"/>
                <a:ea typeface="Palatino"/>
                <a:cs typeface="Palatino"/>
              </a:rPr>
              <a:t>Assignment #5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Materials, Tools, Machines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Engineering Design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13315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173288"/>
            <a:ext cx="3692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41100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796925" y="317500"/>
            <a:ext cx="760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ENGINEERING DESIGN PROCESS</a:t>
            </a:r>
          </a:p>
        </p:txBody>
      </p:sp>
      <p:pic>
        <p:nvPicPr>
          <p:cNvPr id="14338" name="Picture 1" descr="strand42.gif"/>
          <p:cNvPicPr>
            <a:picLocks noChangeAspect="1"/>
          </p:cNvPicPr>
          <p:nvPr/>
        </p:nvPicPr>
        <p:blipFill>
          <a:blip r:embed="rId2"/>
          <a:srcRect t="12024"/>
          <a:stretch>
            <a:fillRect/>
          </a:stretch>
        </p:blipFill>
        <p:spPr bwMode="auto">
          <a:xfrm>
            <a:off x="1217613" y="901700"/>
            <a:ext cx="71882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796925" y="317500"/>
            <a:ext cx="760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ENGINEERING DESIGN PROCESS</a:t>
            </a:r>
          </a:p>
        </p:txBody>
      </p:sp>
      <p:pic>
        <p:nvPicPr>
          <p:cNvPr id="15362" name="Picture 1" descr="strand42.gif"/>
          <p:cNvPicPr>
            <a:picLocks noChangeAspect="1"/>
          </p:cNvPicPr>
          <p:nvPr/>
        </p:nvPicPr>
        <p:blipFill>
          <a:blip r:embed="rId2"/>
          <a:srcRect t="12024"/>
          <a:stretch>
            <a:fillRect/>
          </a:stretch>
        </p:blipFill>
        <p:spPr bwMode="auto">
          <a:xfrm>
            <a:off x="1217613" y="901700"/>
            <a:ext cx="71882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>
            <a:off x="4445000" y="2135188"/>
            <a:ext cx="895350" cy="18192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1095375"/>
            <a:ext cx="33797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4619625" y="1298575"/>
            <a:ext cx="406717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Let’s imagine that you have purchased a new puppy and need to build a dog house for your pet.  What are the steps of the design process that you would</a:t>
            </a:r>
          </a:p>
          <a:p>
            <a:r>
              <a:rPr lang="en-US" sz="3200">
                <a:latin typeface="Calibri" pitchFamily="34" charset="0"/>
              </a:rPr>
              <a:t>need to follow in order to complete your project?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796925" y="317500"/>
            <a:ext cx="760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ENGINEERING DESIGN PROCESS</a:t>
            </a:r>
          </a:p>
        </p:txBody>
      </p:sp>
      <p:pic>
        <p:nvPicPr>
          <p:cNvPr id="16388" name="Picture 11" descr="strand42.gif"/>
          <p:cNvPicPr>
            <a:picLocks noChangeAspect="1"/>
          </p:cNvPicPr>
          <p:nvPr/>
        </p:nvPicPr>
        <p:blipFill>
          <a:blip r:embed="rId3"/>
          <a:srcRect t="12024"/>
          <a:stretch>
            <a:fillRect/>
          </a:stretch>
        </p:blipFill>
        <p:spPr bwMode="auto">
          <a:xfrm>
            <a:off x="796925" y="3779838"/>
            <a:ext cx="32972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>
          <a:xfrm>
            <a:off x="2366963" y="4445000"/>
            <a:ext cx="260350" cy="6048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1095375"/>
            <a:ext cx="33797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619625" y="1298575"/>
            <a:ext cx="4067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What factors might you consider in your design?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796925" y="317500"/>
            <a:ext cx="760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ENGINEERING DESIGN PROCESS</a:t>
            </a:r>
          </a:p>
        </p:txBody>
      </p:sp>
      <p:pic>
        <p:nvPicPr>
          <p:cNvPr id="17412" name="Picture 11" descr="strand42.gif"/>
          <p:cNvPicPr>
            <a:picLocks noChangeAspect="1"/>
          </p:cNvPicPr>
          <p:nvPr/>
        </p:nvPicPr>
        <p:blipFill>
          <a:blip r:embed="rId3"/>
          <a:srcRect t="12024"/>
          <a:stretch>
            <a:fillRect/>
          </a:stretch>
        </p:blipFill>
        <p:spPr bwMode="auto">
          <a:xfrm>
            <a:off x="796925" y="3779838"/>
            <a:ext cx="32972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ent Arrow 2"/>
          <p:cNvSpPr/>
          <p:nvPr/>
        </p:nvSpPr>
        <p:spPr>
          <a:xfrm>
            <a:off x="2454275" y="4416425"/>
            <a:ext cx="461963" cy="749300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5538" y="3140075"/>
            <a:ext cx="28003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1503363" y="409575"/>
            <a:ext cx="6137275" cy="584200"/>
          </a:xfrm>
        </p:spPr>
        <p:txBody>
          <a:bodyPr wrap="none">
            <a:spAutoFit/>
          </a:bodyPr>
          <a:lstStyle/>
          <a:p>
            <a:r>
              <a:rPr lang="en-US" sz="3200" smtClean="0">
                <a:latin typeface="Arial Black" pitchFamily="34" charset="0"/>
              </a:rPr>
              <a:t>DESIGNING A PROTOTYPE</a:t>
            </a:r>
          </a:p>
        </p:txBody>
      </p:sp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1241425" y="1414463"/>
            <a:ext cx="8177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A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prototype</a:t>
            </a:r>
            <a:r>
              <a:rPr lang="en-US" sz="2800">
                <a:latin typeface="Calibri" pitchFamily="34" charset="0"/>
              </a:rPr>
              <a:t> is a </a:t>
            </a:r>
            <a:r>
              <a:rPr lang="en-US" sz="2800" b="1" u="sng">
                <a:latin typeface="Calibri" pitchFamily="34" charset="0"/>
              </a:rPr>
              <a:t>model</a:t>
            </a:r>
            <a:r>
              <a:rPr lang="en-US" sz="2800">
                <a:latin typeface="Calibri" pitchFamily="34" charset="0"/>
              </a:rPr>
              <a:t> of your proposed design</a:t>
            </a:r>
          </a:p>
        </p:txBody>
      </p:sp>
      <p:pic>
        <p:nvPicPr>
          <p:cNvPr id="18435" name="Picture 10" descr="strand42.gif"/>
          <p:cNvPicPr>
            <a:picLocks noChangeAspect="1"/>
          </p:cNvPicPr>
          <p:nvPr/>
        </p:nvPicPr>
        <p:blipFill>
          <a:blip r:embed="rId2"/>
          <a:srcRect t="12024"/>
          <a:stretch>
            <a:fillRect/>
          </a:stretch>
        </p:blipFill>
        <p:spPr bwMode="auto">
          <a:xfrm>
            <a:off x="1997075" y="2252663"/>
            <a:ext cx="5186363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1095375"/>
            <a:ext cx="33797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4619625" y="1298575"/>
            <a:ext cx="40671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What tools and materials would you need to complete your prototype?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1230313" y="317500"/>
            <a:ext cx="7246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CONSTRUCTING A PROTOTYPE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3619500"/>
            <a:ext cx="349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763" y="3635375"/>
            <a:ext cx="15462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7025" y="3635375"/>
            <a:ext cx="18240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1503363" y="409575"/>
            <a:ext cx="6137275" cy="584200"/>
          </a:xfrm>
        </p:spPr>
        <p:txBody>
          <a:bodyPr wrap="none">
            <a:spAutoFit/>
          </a:bodyPr>
          <a:lstStyle/>
          <a:p>
            <a:r>
              <a:rPr lang="en-US" sz="3200" smtClean="0">
                <a:latin typeface="Arial Black" pitchFamily="34" charset="0"/>
              </a:rPr>
              <a:t>DESIGNING A PROTOTYPE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106613"/>
            <a:ext cx="2997200" cy="4127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981075" y="1038225"/>
            <a:ext cx="274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Orthographic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Sketch</a:t>
            </a: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738" y="3621088"/>
            <a:ext cx="39274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973638" y="2576513"/>
            <a:ext cx="340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CAD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 (Computer Aided Design)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762500" y="1355725"/>
            <a:ext cx="4049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A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prototype</a:t>
            </a:r>
            <a:r>
              <a:rPr lang="en-US" sz="2800">
                <a:latin typeface="Calibri" pitchFamily="34" charset="0"/>
              </a:rPr>
              <a:t> is a </a:t>
            </a:r>
            <a:r>
              <a:rPr lang="en-US" sz="2800" b="1" u="sng">
                <a:latin typeface="Calibri" pitchFamily="34" charset="0"/>
              </a:rPr>
              <a:t>model</a:t>
            </a:r>
            <a:r>
              <a:rPr lang="en-US" sz="2800">
                <a:latin typeface="Calibri" pitchFamily="34" charset="0"/>
              </a:rPr>
              <a:t> of your proposed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1430338" y="307975"/>
            <a:ext cx="6283325" cy="1076325"/>
          </a:xfrm>
        </p:spPr>
        <p:txBody>
          <a:bodyPr wrap="none">
            <a:spAutoFit/>
          </a:bodyPr>
          <a:lstStyle/>
          <a:p>
            <a:r>
              <a:rPr lang="en-US" sz="3200" smtClean="0">
                <a:latin typeface="Arial Black" pitchFamily="34" charset="0"/>
              </a:rPr>
              <a:t>HOW MIGHT YOU IMPROVE </a:t>
            </a:r>
            <a:br>
              <a:rPr lang="en-US" sz="3200" smtClean="0">
                <a:latin typeface="Arial Black" pitchFamily="34" charset="0"/>
              </a:rPr>
            </a:br>
            <a:r>
              <a:rPr lang="en-US" sz="3200" smtClean="0">
                <a:latin typeface="Arial Black" pitchFamily="34" charset="0"/>
              </a:rPr>
              <a:t>YOUR DESIGN?</a:t>
            </a:r>
          </a:p>
        </p:txBody>
      </p:sp>
      <p:pic>
        <p:nvPicPr>
          <p:cNvPr id="21506" name="Picture 2" descr="strand42.gif"/>
          <p:cNvPicPr>
            <a:picLocks noChangeAspect="1"/>
          </p:cNvPicPr>
          <p:nvPr/>
        </p:nvPicPr>
        <p:blipFill>
          <a:blip r:embed="rId2"/>
          <a:srcRect t="12024"/>
          <a:stretch>
            <a:fillRect/>
          </a:stretch>
        </p:blipFill>
        <p:spPr bwMode="auto">
          <a:xfrm>
            <a:off x="1217613" y="1323975"/>
            <a:ext cx="6605587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2943225"/>
            <a:ext cx="3365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131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A PROTOTYPE</vt:lpstr>
      <vt:lpstr>PowerPoint Presentation</vt:lpstr>
      <vt:lpstr>DESIGNING A PROTOTYPE</vt:lpstr>
      <vt:lpstr>HOW MIGHT YOU IMPROVE  YOUR DESIGN?</vt:lpstr>
    </vt:vector>
  </TitlesOfParts>
  <Company>Hingham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Roberts</dc:creator>
  <cp:lastModifiedBy>mwelch</cp:lastModifiedBy>
  <cp:revision>26</cp:revision>
  <dcterms:created xsi:type="dcterms:W3CDTF">2014-01-01T15:09:24Z</dcterms:created>
  <dcterms:modified xsi:type="dcterms:W3CDTF">2014-11-25T13:58:11Z</dcterms:modified>
</cp:coreProperties>
</file>