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90" r:id="rId4"/>
    <p:sldId id="289" r:id="rId5"/>
    <p:sldId id="288" r:id="rId6"/>
    <p:sldId id="282" r:id="rId7"/>
    <p:sldId id="287" r:id="rId8"/>
    <p:sldId id="285" r:id="rId9"/>
    <p:sldId id="283" r:id="rId10"/>
    <p:sldId id="284" r:id="rId11"/>
    <p:sldId id="28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AB5F-D290-914C-9241-D1E89BA7696A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5DE1-BA96-844F-8BB3-69B1BAC93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99" y="323755"/>
            <a:ext cx="836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STUDY ISLAND MCAS REVIEW </a:t>
            </a:r>
          </a:p>
          <a:p>
            <a:pPr algn="ctr"/>
            <a:r>
              <a:rPr lang="en-US" sz="3200" u="sng" dirty="0" smtClean="0">
                <a:latin typeface="+mj-lt"/>
                <a:cs typeface="Palatino"/>
              </a:rPr>
              <a:t>LIFE SCIENCE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5267" y="1295026"/>
            <a:ext cx="45482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3200" u="sng" dirty="0" smtClean="0">
                <a:latin typeface="Palatino"/>
                <a:cs typeface="Palatino"/>
              </a:rPr>
              <a:t>Assignment #4</a:t>
            </a:r>
          </a:p>
          <a:p>
            <a:pPr algn="ctr"/>
            <a:r>
              <a:rPr lang="en-US" sz="3200" dirty="0" smtClean="0">
                <a:latin typeface="Palatino"/>
                <a:cs typeface="Palatino"/>
              </a:rPr>
              <a:t>Energy &amp; Living Things</a:t>
            </a:r>
          </a:p>
          <a:p>
            <a:pPr algn="ctr"/>
            <a:r>
              <a:rPr lang="en-US" sz="3200" dirty="0" smtClean="0">
                <a:latin typeface="Palatino"/>
                <a:cs typeface="Palatino"/>
              </a:rPr>
              <a:t>Changes in Ecosystems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study island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7" y="2172654"/>
            <a:ext cx="3691442" cy="440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86" y="3422650"/>
            <a:ext cx="2425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Changes in Ecosystems Over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3530" y="2649058"/>
            <a:ext cx="25330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Can you</a:t>
            </a:r>
          </a:p>
          <a:p>
            <a:pPr algn="ctr"/>
            <a:r>
              <a:rPr lang="en-US" sz="3200" dirty="0" smtClean="0"/>
              <a:t>explain the </a:t>
            </a:r>
          </a:p>
          <a:p>
            <a:pPr algn="ctr"/>
            <a:r>
              <a:rPr lang="en-US" sz="3200" dirty="0"/>
              <a:t>g</a:t>
            </a:r>
            <a:r>
              <a:rPr lang="en-US" sz="3200" dirty="0" smtClean="0"/>
              <a:t>raph shown?</a:t>
            </a:r>
          </a:p>
          <a:p>
            <a:pPr algn="ctr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1" y="1498701"/>
            <a:ext cx="5763350" cy="47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Changes in Ecosystems Over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645" y="1335478"/>
            <a:ext cx="2693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Can you</a:t>
            </a:r>
          </a:p>
          <a:p>
            <a:pPr algn="ctr"/>
            <a:r>
              <a:rPr lang="en-US" sz="3200" dirty="0" smtClean="0"/>
              <a:t>explain the </a:t>
            </a:r>
          </a:p>
          <a:p>
            <a:pPr algn="ctr"/>
            <a:r>
              <a:rPr lang="en-US" sz="3200" dirty="0" smtClean="0"/>
              <a:t>graphs shown?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2" y="996399"/>
            <a:ext cx="5321300" cy="551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99" y="3788756"/>
            <a:ext cx="3426293" cy="23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y island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" y="1919421"/>
            <a:ext cx="2513094" cy="2996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9447" y="1992333"/>
            <a:ext cx="4635854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>This lesson will help you to review material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hat you learned in Grade 7 Life Science and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repare you for this week’s Study Island lesson.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Your Grade 7 teachers send best wishes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know you will be successful on </a:t>
            </a:r>
          </a:p>
          <a:p>
            <a:pPr algn="ctr"/>
            <a:r>
              <a:rPr lang="en-US" dirty="0" smtClean="0"/>
              <a:t>Grade 8 Science MCAS.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CAN DO IT!!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in Ecosystems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9" y="1620089"/>
            <a:ext cx="5383289" cy="47726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9120" y="1707657"/>
            <a:ext cx="2873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8000"/>
                </a:solidFill>
              </a:rPr>
              <a:t>PHOTOSYNTHESIS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82052" y="2649058"/>
            <a:ext cx="29360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Can you</a:t>
            </a:r>
          </a:p>
          <a:p>
            <a:pPr algn="ctr"/>
            <a:r>
              <a:rPr lang="en-US" sz="3200" dirty="0" smtClean="0"/>
              <a:t>explain the </a:t>
            </a:r>
          </a:p>
          <a:p>
            <a:pPr algn="ctr"/>
            <a:r>
              <a:rPr lang="en-US" sz="3200" dirty="0" smtClean="0"/>
              <a:t>diagram shown?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in Ecosystems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9" y="1620089"/>
            <a:ext cx="5383289" cy="477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54990" y="875725"/>
            <a:ext cx="37948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What is the source of </a:t>
            </a:r>
            <a:r>
              <a:rPr lang="en-US" sz="2400" b="1" u="sng" dirty="0" smtClean="0"/>
              <a:t>energy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or photosynthesis?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</a:t>
            </a:r>
            <a:r>
              <a:rPr lang="en-US" sz="2400" b="1" u="sng" dirty="0" smtClean="0"/>
              <a:t>pigment</a:t>
            </a:r>
            <a:r>
              <a:rPr lang="en-US" sz="2400" dirty="0" smtClean="0"/>
              <a:t> is found in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lants that allows them to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hotosynthesize?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</a:t>
            </a:r>
            <a:r>
              <a:rPr lang="en-US" sz="2400" b="1" u="sng" dirty="0" smtClean="0"/>
              <a:t>ingredients</a:t>
            </a:r>
            <a:r>
              <a:rPr lang="en-US" sz="2400" dirty="0" smtClean="0"/>
              <a:t> do plants</a:t>
            </a:r>
          </a:p>
          <a:p>
            <a:pPr algn="ctr"/>
            <a:r>
              <a:rPr lang="en-US" sz="2400" dirty="0" smtClean="0"/>
              <a:t>need in order to </a:t>
            </a:r>
          </a:p>
          <a:p>
            <a:pPr algn="ctr"/>
            <a:r>
              <a:rPr lang="en-US" sz="2400" dirty="0" smtClean="0"/>
              <a:t>photosynthesize?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What are the </a:t>
            </a:r>
            <a:r>
              <a:rPr lang="en-US" sz="2400" b="1" u="sng" dirty="0" smtClean="0"/>
              <a:t>products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f photosynthesis?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9120" y="1707657"/>
            <a:ext cx="2873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8000"/>
                </a:solidFill>
              </a:rPr>
              <a:t>PHOTOSYNTHESIS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in Ecosystems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9" y="1620089"/>
            <a:ext cx="5383289" cy="477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54990" y="875725"/>
            <a:ext cx="3794879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What is the source of </a:t>
            </a:r>
            <a:r>
              <a:rPr lang="en-US" sz="2400" b="1" u="sng" dirty="0" smtClean="0"/>
              <a:t>energy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or photosynthesis?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Sun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/>
              <a:t>What </a:t>
            </a:r>
            <a:r>
              <a:rPr lang="en-US" sz="2400" b="1" u="sng" dirty="0" smtClean="0"/>
              <a:t>pigment</a:t>
            </a:r>
            <a:r>
              <a:rPr lang="en-US" sz="2400" dirty="0" smtClean="0"/>
              <a:t> is found in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lants that allows them to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hotosynthesize?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Chlorophyll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/>
              <a:t>What </a:t>
            </a:r>
            <a:r>
              <a:rPr lang="en-US" sz="2400" b="1" u="sng" dirty="0" smtClean="0"/>
              <a:t>ingredients</a:t>
            </a:r>
            <a:r>
              <a:rPr lang="en-US" sz="2400" dirty="0" smtClean="0"/>
              <a:t> do plants</a:t>
            </a:r>
          </a:p>
          <a:p>
            <a:pPr algn="ctr"/>
            <a:r>
              <a:rPr lang="en-US" sz="2400" dirty="0" smtClean="0"/>
              <a:t>need in order to </a:t>
            </a:r>
          </a:p>
          <a:p>
            <a:pPr algn="ctr"/>
            <a:r>
              <a:rPr lang="en-US" sz="2400" dirty="0" smtClean="0"/>
              <a:t>photosynthesize?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Carbon Dioxide &amp; Water</a:t>
            </a:r>
          </a:p>
          <a:p>
            <a:pPr algn="ctr"/>
            <a:r>
              <a:rPr lang="en-US" sz="2400" dirty="0" smtClean="0"/>
              <a:t>What are the </a:t>
            </a:r>
            <a:r>
              <a:rPr lang="en-US" sz="2400" b="1" u="sng" dirty="0" smtClean="0"/>
              <a:t>products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f photosynthesis?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Sugar (Glucose) &amp; Water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120" y="1707657"/>
            <a:ext cx="2873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8000"/>
                </a:solidFill>
              </a:rPr>
              <a:t>PHOTOSYNTHESIS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in Ecosystems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057" y="4655018"/>
            <a:ext cx="84734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Can you…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Explain the formula shown above</a:t>
            </a:r>
            <a:r>
              <a:rPr lang="en-US" sz="2400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1" y="2248001"/>
            <a:ext cx="9075439" cy="12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in Ecosystems</a:t>
            </a:r>
          </a:p>
        </p:txBody>
      </p:sp>
      <p:pic>
        <p:nvPicPr>
          <p:cNvPr id="4" name="Picture 3" descr="17734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b="24063"/>
          <a:stretch/>
        </p:blipFill>
        <p:spPr>
          <a:xfrm>
            <a:off x="1160452" y="1327009"/>
            <a:ext cx="6743700" cy="3817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57" y="5049092"/>
            <a:ext cx="8473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QUICK CHECK!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Can you name the producer, primary consumers,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secondary consumers</a:t>
            </a:r>
            <a:r>
              <a:rPr lang="en-US" sz="2400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in Ecosystems</a:t>
            </a:r>
          </a:p>
        </p:txBody>
      </p:sp>
      <p:pic>
        <p:nvPicPr>
          <p:cNvPr id="5" name="Picture 4" descr="Screen shot 2014-01-16 at 11.3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80" y="1729550"/>
            <a:ext cx="4442171" cy="4050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9672" y="1423050"/>
            <a:ext cx="5130882" cy="532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FOOD WEB CONNECTIONS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What if….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All of the </a:t>
            </a:r>
            <a:r>
              <a:rPr lang="en-US" sz="2400" b="1" dirty="0" smtClean="0">
                <a:solidFill>
                  <a:srgbClr val="3366FF"/>
                </a:solidFill>
              </a:rPr>
              <a:t>trees </a:t>
            </a:r>
            <a:r>
              <a:rPr lang="en-US" sz="2400" dirty="0" smtClean="0"/>
              <a:t>were cut down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removed from this food web?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000000"/>
                </a:solidFill>
              </a:rPr>
              <a:t>All of the </a:t>
            </a:r>
            <a:r>
              <a:rPr lang="en-US" sz="2400" b="1" dirty="0" smtClean="0">
                <a:solidFill>
                  <a:srgbClr val="3366FF"/>
                </a:solidFill>
              </a:rPr>
              <a:t>mountain lions </a:t>
            </a:r>
            <a:r>
              <a:rPr lang="en-US" sz="2400" dirty="0"/>
              <a:t>were </a:t>
            </a:r>
            <a:r>
              <a:rPr lang="en-US" sz="2400" dirty="0" smtClean="0"/>
              <a:t>hunted</a:t>
            </a:r>
          </a:p>
          <a:p>
            <a:r>
              <a:rPr lang="en-US" sz="2400" dirty="0" smtClean="0"/>
              <a:t>and removed from this food web?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</a:rPr>
              <a:t>All of the </a:t>
            </a:r>
            <a:r>
              <a:rPr lang="en-US" sz="2400" b="1" dirty="0" smtClean="0">
                <a:solidFill>
                  <a:srgbClr val="3366FF"/>
                </a:solidFill>
              </a:rPr>
              <a:t>insects </a:t>
            </a:r>
            <a:r>
              <a:rPr lang="en-US" sz="2400" dirty="0" smtClean="0"/>
              <a:t>(grasshoppers/aphids)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/>
              <a:t>were killed by pesticides and removed</a:t>
            </a:r>
          </a:p>
          <a:p>
            <a:r>
              <a:rPr lang="en-US" sz="2400" dirty="0" smtClean="0"/>
              <a:t>from this </a:t>
            </a:r>
            <a:r>
              <a:rPr lang="en-US" sz="2400" dirty="0"/>
              <a:t>food web</a:t>
            </a:r>
            <a:r>
              <a:rPr lang="en-US" sz="2400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in Ecosystems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27" y="1199862"/>
            <a:ext cx="6052017" cy="4579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057" y="5486952"/>
            <a:ext cx="8473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Can you…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Describe the role of decomposers in an ecosystem?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Name two kinds of decomposers in a forest food web?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949" y="473179"/>
            <a:ext cx="67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Changes in Ecosystems Over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3" y="1239491"/>
            <a:ext cx="6521539" cy="5109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5220" y="2583379"/>
            <a:ext cx="2533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Can you</a:t>
            </a:r>
          </a:p>
          <a:p>
            <a:pPr algn="ctr"/>
            <a:r>
              <a:rPr lang="en-US" sz="3200" dirty="0" smtClean="0"/>
              <a:t>explain the </a:t>
            </a:r>
          </a:p>
          <a:p>
            <a:pPr algn="ctr"/>
            <a:r>
              <a:rPr lang="en-US" sz="3200" dirty="0"/>
              <a:t>g</a:t>
            </a:r>
            <a:r>
              <a:rPr lang="en-US" sz="3200" dirty="0" smtClean="0"/>
              <a:t>raph shown?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5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321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Hingham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Roberts</dc:creator>
  <cp:lastModifiedBy>mwelch</cp:lastModifiedBy>
  <cp:revision>45</cp:revision>
  <dcterms:created xsi:type="dcterms:W3CDTF">2014-01-01T15:09:24Z</dcterms:created>
  <dcterms:modified xsi:type="dcterms:W3CDTF">2014-11-25T13:57:34Z</dcterms:modified>
</cp:coreProperties>
</file>